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7  At weekends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优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312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校园小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记者针对同学们做家务的情况进行采访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并且将采访内容记录了下来。阅读采访记录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chores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Do you do chores at home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ask children how they help parents do chores. Here are what they say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432212" y="1118224"/>
            <a:ext cx="3405505" cy="6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165855"/>
              </p:ext>
            </p:extLst>
          </p:nvPr>
        </p:nvGraphicFramePr>
        <p:xfrm>
          <a:off x="406574" y="980728"/>
          <a:ext cx="11449272" cy="5230368"/>
        </p:xfrm>
        <a:graphic>
          <a:graphicData uri="http://schemas.openxmlformats.org/drawingml/2006/table">
            <a:tbl>
              <a:tblPr firstRow="1" firstCol="1" bandRow="1"/>
              <a:tblGrid>
                <a:gridCol w="5724636">
                  <a:extLst>
                    <a:ext uri="{9D8B030D-6E8A-4147-A177-3AD203B41FA5}">
                      <a16:colId xmlns:a16="http://schemas.microsoft.com/office/drawing/2014/main" val="740560488"/>
                    </a:ext>
                  </a:extLst>
                </a:gridCol>
                <a:gridCol w="5724636">
                  <a:extLst>
                    <a:ext uri="{9D8B030D-6E8A-4147-A177-3AD203B41FA5}">
                      <a16:colId xmlns:a16="http://schemas.microsoft.com/office/drawing/2014/main" val="676547014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Siyu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12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I always want to help my mum cook. I think doing chores is good for me. I can learn a lot when I do chores. But my mum doesn’t want my help. Because my help often makes more trouble.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Xiaoyu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10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I often run errands for my dad. Before he cooks, I usually help him buy things in the shop. Doing chores is good exercise for me. It makes me healthy and strong.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163855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Kun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Tianjin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My parents take good care of me every day. So I seldom do chores. But I really want to help them do some chores. I can make the bed if my parents are busy.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Yuxi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11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Guangzhou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Most boys don’t like washing the dishes or clothes. But I like doing those chores. When my mum washes clothes, I like helping her hang up the clothes.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01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03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63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chores is a way of showing responsibility. Children learn to help and care about their parents by doing chores. Doing chores is also a good exercise. Let’s start doing more chores from now on.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69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24" y="1196752"/>
            <a:ext cx="11317505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chore/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家庭杂务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errand/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差使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responsibility/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ns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the bed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床铺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hang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1034152"/>
            <a:ext cx="1891590" cy="72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chore does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do to help her 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 wants to cook.	B. She wants to run errands.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wants to make the bed.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96853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由王思雨的话</a:t>
            </a:r>
            <a:r>
              <a:rPr lang="en-US" altLang="zh-CN" dirty="0">
                <a:cs typeface="Times New Roman" panose="02020603050405020304" pitchFamily="18" charset="0"/>
              </a:rPr>
              <a:t> “I always want to help my mum cook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可知，王思雨想帮妈妈做饭。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636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7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thinks doing chores is good exercise.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Li Kun	B. Wu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Fan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Yuxi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chores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No one.	B. Wu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All of them.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小鸭子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765310" y="4313404"/>
            <a:ext cx="4018528" cy="15638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981334" y="4478401"/>
            <a:ext cx="37153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P2</a:t>
            </a: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有本题答题技巧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1911613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由吴小雨的话</a:t>
            </a:r>
            <a:r>
              <a:rPr lang="en-US" altLang="zh-CN" dirty="0">
                <a:cs typeface="Times New Roman" panose="02020603050405020304" pitchFamily="18" charset="0"/>
              </a:rPr>
              <a:t> “Doing chores is good exercise for me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 </a:t>
            </a:r>
            <a:r>
              <a:rPr lang="zh-CN" altLang="zh-CN" dirty="0">
                <a:cs typeface="Times New Roman" panose="02020603050405020304" pitchFamily="18" charset="0"/>
              </a:rPr>
              <a:t>可知，吴小雨认为做家务是好的锻炼。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6516" y="4531772"/>
            <a:ext cx="71516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通读全文可知，四个孩子都想帮忙做家务。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Doing chores is good for children in many ways.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It takes a lot of time for Chinese children to do chores.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Chinese parents think their children are good at doing chores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423776"/>
            <a:ext cx="74396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通读全文可知，做家务对孩子们有好处。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625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9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309</Words>
  <Application>Microsoft Office PowerPoint</Application>
  <PresentationFormat>自定义</PresentationFormat>
  <Paragraphs>40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2025-05-27T10:53:34Z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